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60" r:id="rId1"/>
  </p:sldMasterIdLst>
  <p:notesMasterIdLst>
    <p:notesMasterId r:id="rId2"/>
  </p:notesMasterIdLst>
  <p:sldIdLst>
    <p:sldId id="263" r:id="rId3"/>
    <p:sldId id="264" r:id="rId4"/>
    <p:sldId id="265" r:id="rId5"/>
    <p:sldId id="266" r:id="rId6"/>
    <p:sldId id="267" r:id="rId7"/>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tableStyles" Target="tableStyles.xml"/><Relationship Id="rId9" Type="http://schemas.openxmlformats.org/officeDocument/2006/relationships/presProps" Target="presProps.xml"/><Relationship Id="rId10" Type="http://schemas.openxmlformats.org/officeDocument/2006/relationships/viewProps" Target="viewProps.xml"/><Relationship Id="rId1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35" name=""/>
        <p:cNvGrpSpPr/>
        <p:nvPr/>
      </p:nvGrpSpPr>
      <p:grpSpPr>
        <a:xfrm>
          <a:off x="0" y="0"/>
          <a:ext cx="0" cy="0"/>
          <a:chOff x="0" y="0"/>
          <a:chExt cx="0" cy="0"/>
        </a:xfrm>
      </p:grpSpPr>
      <p:sp>
        <p:nvSpPr>
          <p:cNvPr id="1048648"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9"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50"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51"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2"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53"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9"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9" name=""/>
        <p:cNvGrpSpPr/>
        <p:nvPr/>
      </p:nvGrpSpPr>
      <p:grpSpPr>
        <a:xfrm>
          <a:off x="0" y="0"/>
          <a:ext cx="0" cy="0"/>
          <a:chOff x="0" y="0"/>
          <a:chExt cx="0" cy="0"/>
        </a:xfrm>
      </p:grpSpPr>
      <p:sp>
        <p:nvSpPr>
          <p:cNvPr id="1048615" name="Title 1"/>
          <p:cNvSpPr>
            <a:spLocks noGrp="1"/>
          </p:cNvSpPr>
          <p:nvPr>
            <p:ph type="title"/>
          </p:nvPr>
        </p:nvSpPr>
        <p:spPr/>
        <p:txBody>
          <a:bodyPr/>
          <a:p>
            <a:r>
              <a:rPr altLang="zh-CN" lang="en-US" smtClean="0"/>
              <a:t>Click to edit Master title style</a:t>
            </a:r>
            <a:endParaRPr dirty="0" lang="en-US"/>
          </a:p>
        </p:txBody>
      </p:sp>
      <p:sp>
        <p:nvSpPr>
          <p:cNvPr id="1048616"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7"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8" name="Footer Placeholder 4"/>
          <p:cNvSpPr>
            <a:spLocks noGrp="1"/>
          </p:cNvSpPr>
          <p:nvPr>
            <p:ph type="ftr" sz="quarter" idx="11"/>
          </p:nvPr>
        </p:nvSpPr>
        <p:spPr/>
        <p:txBody>
          <a:bodyPr/>
          <a:p>
            <a:endParaRPr altLang="en-US" lang="zh-CN"/>
          </a:p>
        </p:txBody>
      </p:sp>
      <p:sp>
        <p:nvSpPr>
          <p:cNvPr id="1048619"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27" name=""/>
        <p:cNvGrpSpPr/>
        <p:nvPr/>
      </p:nvGrpSpPr>
      <p:grpSpPr>
        <a:xfrm>
          <a:off x="0" y="0"/>
          <a:ext cx="0" cy="0"/>
          <a:chOff x="0" y="0"/>
          <a:chExt cx="0" cy="0"/>
        </a:xfrm>
      </p:grpSpPr>
      <p:sp>
        <p:nvSpPr>
          <p:cNvPr id="1048604"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05"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6"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7" name="Footer Placeholder 4"/>
          <p:cNvSpPr>
            <a:spLocks noGrp="1"/>
          </p:cNvSpPr>
          <p:nvPr>
            <p:ph type="ftr" sz="quarter" idx="11"/>
          </p:nvPr>
        </p:nvSpPr>
        <p:spPr/>
        <p:txBody>
          <a:bodyPr/>
          <a:p>
            <a:endParaRPr altLang="en-US" lang="zh-CN"/>
          </a:p>
        </p:txBody>
      </p:sp>
      <p:sp>
        <p:nvSpPr>
          <p:cNvPr id="1048608"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1" name=""/>
        <p:cNvGrpSpPr/>
        <p:nvPr/>
      </p:nvGrpSpPr>
      <p:grpSpPr>
        <a:xfrm>
          <a:off x="0" y="0"/>
          <a:ext cx="0" cy="0"/>
          <a:chOff x="0" y="0"/>
          <a:chExt cx="0" cy="0"/>
        </a:xfrm>
      </p:grpSpPr>
      <p:sp>
        <p:nvSpPr>
          <p:cNvPr id="1048588" name="Title 1"/>
          <p:cNvSpPr>
            <a:spLocks noGrp="1"/>
          </p:cNvSpPr>
          <p:nvPr>
            <p:ph type="title"/>
          </p:nvPr>
        </p:nvSpPr>
        <p:spPr/>
        <p:txBody>
          <a:bodyPr/>
          <a:p>
            <a:r>
              <a:rPr altLang="zh-CN" lang="en-US" smtClean="0"/>
              <a:t>Click to edit Master title style</a:t>
            </a:r>
            <a:endParaRPr dirty="0" lang="en-US"/>
          </a:p>
        </p:txBody>
      </p:sp>
      <p:sp>
        <p:nvSpPr>
          <p:cNvPr id="1048589"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0"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1" name="Footer Placeholder 4"/>
          <p:cNvSpPr>
            <a:spLocks noGrp="1"/>
          </p:cNvSpPr>
          <p:nvPr>
            <p:ph type="ftr" sz="quarter" idx="11"/>
          </p:nvPr>
        </p:nvSpPr>
        <p:spPr/>
        <p:txBody>
          <a:bodyPr/>
          <a:p>
            <a:endParaRPr altLang="en-US" lang="zh-CN"/>
          </a:p>
        </p:txBody>
      </p:sp>
      <p:sp>
        <p:nvSpPr>
          <p:cNvPr id="1048592"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0" name=""/>
        <p:cNvGrpSpPr/>
        <p:nvPr/>
      </p:nvGrpSpPr>
      <p:grpSpPr>
        <a:xfrm>
          <a:off x="0" y="0"/>
          <a:ext cx="0" cy="0"/>
          <a:chOff x="0" y="0"/>
          <a:chExt cx="0" cy="0"/>
        </a:xfrm>
      </p:grpSpPr>
      <p:sp>
        <p:nvSpPr>
          <p:cNvPr id="1048620"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21"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22"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3" name="Footer Placeholder 4"/>
          <p:cNvSpPr>
            <a:spLocks noGrp="1"/>
          </p:cNvSpPr>
          <p:nvPr>
            <p:ph type="ftr" sz="quarter" idx="11"/>
          </p:nvPr>
        </p:nvSpPr>
        <p:spPr/>
        <p:txBody>
          <a:bodyPr/>
          <a:p>
            <a:endParaRPr altLang="en-US" lang="zh-CN"/>
          </a:p>
        </p:txBody>
      </p:sp>
      <p:sp>
        <p:nvSpPr>
          <p:cNvPr id="1048624"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1" name=""/>
        <p:cNvGrpSpPr/>
        <p:nvPr/>
      </p:nvGrpSpPr>
      <p:grpSpPr>
        <a:xfrm>
          <a:off x="0" y="0"/>
          <a:ext cx="0" cy="0"/>
          <a:chOff x="0" y="0"/>
          <a:chExt cx="0" cy="0"/>
        </a:xfrm>
      </p:grpSpPr>
      <p:sp>
        <p:nvSpPr>
          <p:cNvPr id="1048625" name="Title 1"/>
          <p:cNvSpPr>
            <a:spLocks noGrp="1"/>
          </p:cNvSpPr>
          <p:nvPr>
            <p:ph type="title"/>
          </p:nvPr>
        </p:nvSpPr>
        <p:spPr/>
        <p:txBody>
          <a:bodyPr/>
          <a:p>
            <a:r>
              <a:rPr altLang="zh-CN" lang="en-US" smtClean="0"/>
              <a:t>Click to edit Master title style</a:t>
            </a:r>
            <a:endParaRPr dirty="0" lang="en-US"/>
          </a:p>
        </p:txBody>
      </p:sp>
      <p:sp>
        <p:nvSpPr>
          <p:cNvPr id="1048626"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7"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8"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9" name="Footer Placeholder 5"/>
          <p:cNvSpPr>
            <a:spLocks noGrp="1"/>
          </p:cNvSpPr>
          <p:nvPr>
            <p:ph type="ftr" sz="quarter" idx="11"/>
          </p:nvPr>
        </p:nvSpPr>
        <p:spPr/>
        <p:txBody>
          <a:bodyPr/>
          <a:p>
            <a:endParaRPr altLang="en-US" lang="zh-CN"/>
          </a:p>
        </p:txBody>
      </p:sp>
      <p:sp>
        <p:nvSpPr>
          <p:cNvPr id="1048630"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2" name=""/>
        <p:cNvGrpSpPr/>
        <p:nvPr/>
      </p:nvGrpSpPr>
      <p:grpSpPr>
        <a:xfrm>
          <a:off x="0" y="0"/>
          <a:ext cx="0" cy="0"/>
          <a:chOff x="0" y="0"/>
          <a:chExt cx="0" cy="0"/>
        </a:xfrm>
      </p:grpSpPr>
      <p:sp>
        <p:nvSpPr>
          <p:cNvPr id="1048631"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32"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3"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4"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5"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6"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7" name="Footer Placeholder 7"/>
          <p:cNvSpPr>
            <a:spLocks noGrp="1"/>
          </p:cNvSpPr>
          <p:nvPr>
            <p:ph type="ftr" sz="quarter" idx="11"/>
          </p:nvPr>
        </p:nvSpPr>
        <p:spPr/>
        <p:txBody>
          <a:bodyPr/>
          <a:p>
            <a:endParaRPr altLang="en-US" lang="zh-CN"/>
          </a:p>
        </p:txBody>
      </p:sp>
      <p:sp>
        <p:nvSpPr>
          <p:cNvPr id="1048638"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6" name=""/>
        <p:cNvGrpSpPr/>
        <p:nvPr/>
      </p:nvGrpSpPr>
      <p:grpSpPr>
        <a:xfrm>
          <a:off x="0" y="0"/>
          <a:ext cx="0" cy="0"/>
          <a:chOff x="0" y="0"/>
          <a:chExt cx="0" cy="0"/>
        </a:xfrm>
      </p:grpSpPr>
      <p:sp>
        <p:nvSpPr>
          <p:cNvPr id="1048600" name="Title 1"/>
          <p:cNvSpPr>
            <a:spLocks noGrp="1"/>
          </p:cNvSpPr>
          <p:nvPr>
            <p:ph type="title"/>
          </p:nvPr>
        </p:nvSpPr>
        <p:spPr/>
        <p:txBody>
          <a:bodyPr/>
          <a:p>
            <a:r>
              <a:rPr altLang="zh-CN" lang="en-US" smtClean="0"/>
              <a:t>Click to edit Master title style</a:t>
            </a:r>
            <a:endParaRPr dirty="0" lang="en-US"/>
          </a:p>
        </p:txBody>
      </p:sp>
      <p:sp>
        <p:nvSpPr>
          <p:cNvPr id="1048601"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2" name="Footer Placeholder 3"/>
          <p:cNvSpPr>
            <a:spLocks noGrp="1"/>
          </p:cNvSpPr>
          <p:nvPr>
            <p:ph type="ftr" sz="quarter" idx="11"/>
          </p:nvPr>
        </p:nvSpPr>
        <p:spPr/>
        <p:txBody>
          <a:bodyPr/>
          <a:p>
            <a:endParaRPr altLang="en-US" lang="zh-CN"/>
          </a:p>
        </p:txBody>
      </p:sp>
      <p:sp>
        <p:nvSpPr>
          <p:cNvPr id="1048603"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3" name=""/>
        <p:cNvGrpSpPr/>
        <p:nvPr/>
      </p:nvGrpSpPr>
      <p:grpSpPr>
        <a:xfrm>
          <a:off x="0" y="0"/>
          <a:ext cx="0" cy="0"/>
          <a:chOff x="0" y="0"/>
          <a:chExt cx="0" cy="0"/>
        </a:xfrm>
      </p:grpSpPr>
      <p:sp>
        <p:nvSpPr>
          <p:cNvPr id="1048639"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0" name="Footer Placeholder 2"/>
          <p:cNvSpPr>
            <a:spLocks noGrp="1"/>
          </p:cNvSpPr>
          <p:nvPr>
            <p:ph type="ftr" sz="quarter" idx="11"/>
          </p:nvPr>
        </p:nvSpPr>
        <p:spPr/>
        <p:txBody>
          <a:bodyPr/>
          <a:p>
            <a:endParaRPr altLang="en-US" lang="zh-CN"/>
          </a:p>
        </p:txBody>
      </p:sp>
      <p:sp>
        <p:nvSpPr>
          <p:cNvPr id="1048641"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4" name=""/>
        <p:cNvGrpSpPr/>
        <p:nvPr/>
      </p:nvGrpSpPr>
      <p:grpSpPr>
        <a:xfrm>
          <a:off x="0" y="0"/>
          <a:ext cx="0" cy="0"/>
          <a:chOff x="0" y="0"/>
          <a:chExt cx="0" cy="0"/>
        </a:xfrm>
      </p:grpSpPr>
      <p:sp>
        <p:nvSpPr>
          <p:cNvPr id="1048642"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4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4"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45"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6" name="Footer Placeholder 5"/>
          <p:cNvSpPr>
            <a:spLocks noGrp="1"/>
          </p:cNvSpPr>
          <p:nvPr>
            <p:ph type="ftr" sz="quarter" idx="11"/>
          </p:nvPr>
        </p:nvSpPr>
        <p:spPr/>
        <p:txBody>
          <a:bodyPr/>
          <a:p>
            <a:endParaRPr altLang="en-US" lang="zh-CN"/>
          </a:p>
        </p:txBody>
      </p:sp>
      <p:sp>
        <p:nvSpPr>
          <p:cNvPr id="1048647"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28" name=""/>
        <p:cNvGrpSpPr/>
        <p:nvPr/>
      </p:nvGrpSpPr>
      <p:grpSpPr>
        <a:xfrm>
          <a:off x="0" y="0"/>
          <a:ext cx="0" cy="0"/>
          <a:chOff x="0" y="0"/>
          <a:chExt cx="0" cy="0"/>
        </a:xfrm>
      </p:grpSpPr>
      <p:sp>
        <p:nvSpPr>
          <p:cNvPr id="1048609"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10"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11"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12"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3" name="Footer Placeholder 5"/>
          <p:cNvSpPr>
            <a:spLocks noGrp="1"/>
          </p:cNvSpPr>
          <p:nvPr>
            <p:ph type="ftr" sz="quarter" idx="11"/>
          </p:nvPr>
        </p:nvSpPr>
        <p:spPr/>
        <p:txBody>
          <a:bodyPr/>
          <a:p>
            <a:endParaRPr altLang="en-US" lang="zh-CN"/>
          </a:p>
        </p:txBody>
      </p:sp>
      <p:sp>
        <p:nvSpPr>
          <p:cNvPr id="1048614"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7"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0" name=""/>
        <p:cNvGrpSpPr/>
        <p:nvPr/>
      </p:nvGrpSpPr>
      <p:grpSpPr>
        <a:xfrm>
          <a:off x="0" y="0"/>
          <a:ext cx="0" cy="0"/>
          <a:chOff x="0" y="0"/>
          <a:chExt cx="0" cy="0"/>
        </a:xfrm>
      </p:grpSpPr>
      <p:sp>
        <p:nvSpPr>
          <p:cNvPr id="1048586" name="Title 1"/>
          <p:cNvSpPr>
            <a:spLocks noGrp="1"/>
          </p:cNvSpPr>
          <p:nvPr>
            <p:ph type="ctrTitle"/>
          </p:nvPr>
        </p:nvSpPr>
        <p:spPr>
          <a:xfrm>
            <a:off x="2188170" y="559095"/>
            <a:ext cx="6530817" cy="1808008"/>
          </a:xfrm>
          <a:solidFill>
            <a:srgbClr val="808080"/>
          </a:solidFill>
        </p:spPr>
        <p:txBody>
          <a:bodyPr>
            <a:normAutofit/>
          </a:bodyPr>
          <a:p>
            <a:r>
              <a:rPr altLang="zh-CN" sz="3900" lang="en-US"/>
              <a:t>श्री. छत्रपती शिवाजी महाविद्यालय, उमरगा</a:t>
            </a:r>
            <a:br>
              <a:rPr altLang="zh-CN" sz="3900" lang="en-US"/>
            </a:br>
            <a:endParaRPr altLang="zh-CN" sz="3900" lang="en-US"/>
          </a:p>
        </p:txBody>
      </p:sp>
      <p:sp>
        <p:nvSpPr>
          <p:cNvPr id="1048587" name="Subtitle 2"/>
          <p:cNvSpPr>
            <a:spLocks noGrp="1"/>
          </p:cNvSpPr>
          <p:nvPr>
            <p:ph type="subTitle" idx="1"/>
          </p:nvPr>
        </p:nvSpPr>
        <p:spPr>
          <a:xfrm>
            <a:off x="2201007" y="2209657"/>
            <a:ext cx="6517981" cy="3779370"/>
          </a:xfrm>
          <a:solidFill>
            <a:srgbClr val="C0C0C0"/>
          </a:solidFill>
        </p:spPr>
        <p:txBody>
          <a:bodyPr>
            <a:normAutofit fontScale="95833" lnSpcReduction="20000"/>
          </a:bodyPr>
          <a:p>
            <a:r>
              <a:rPr altLang="zh-CN" sz="3500" lang="en-US"/>
              <a:t>बी. ए. तृतीय वर्षे,  सेमिस्टर 5 </a:t>
            </a:r>
            <a:endParaRPr altLang="zh-CN" sz="3500" lang="en-US"/>
          </a:p>
          <a:p>
            <a:r>
              <a:rPr altLang="zh-CN" b="1" sz="2900" lang="en-US"/>
              <a:t>पेपर क्रमांक 13, समाजशास्त्रीय परंपरा</a:t>
            </a:r>
            <a:endParaRPr altLang="zh-CN" b="1" sz="2900" lang="en-US"/>
          </a:p>
          <a:p>
            <a:r>
              <a:rPr altLang="zh-CN" b="1" sz="2700" lang="en-US"/>
              <a:t>घटक क्रमांक  1. समाजशास्त्रीय विचारांचा उदय</a:t>
            </a:r>
            <a:endParaRPr altLang="zh-CN" b="1" sz="2700" lang="en-US"/>
          </a:p>
          <a:p>
            <a:r>
              <a:rPr altLang="zh-CN" b="1" sz="3800" lang="en-US"/>
              <a:t>उपघटक -: </a:t>
            </a:r>
            <a:r>
              <a:rPr altLang="zh-CN" b="1" sz="3800" lang="en-US"/>
              <a:t>फ्रेंच</a:t>
            </a:r>
            <a:r>
              <a:rPr altLang="zh-CN" b="1" sz="3800" lang="en-US"/>
              <a:t> राज्यक्रांती</a:t>
            </a:r>
            <a:endParaRPr altLang="zh-CN" b="1" sz="3800" lang="en-US"/>
          </a:p>
          <a:p>
            <a:r>
              <a:rPr altLang="zh-CN" b="1" sz="2600" lang="en-US"/>
              <a:t>विषय</a:t>
            </a:r>
            <a:r>
              <a:rPr altLang="zh-CN" b="1" sz="2600" lang="en-US"/>
              <a:t> अध्यापक :- डॉ अनिल गाडेकर</a:t>
            </a:r>
            <a:endParaRPr altLang="zh-CN" b="1" sz="2600" lang="en-US"/>
          </a:p>
          <a:p>
            <a:r>
              <a:rPr altLang="zh-CN" b="1" lang="en-US"/>
              <a:t>सहाय्यक प्राध्यापक </a:t>
            </a:r>
            <a:endParaRPr altLang="zh-CN" b="1" lang="en-US"/>
          </a:p>
          <a:p>
            <a:r>
              <a:rPr altLang="zh-CN" b="1" lang="en-US"/>
              <a:t> समाजशास्त्र विभाग</a:t>
            </a:r>
            <a:endParaRPr altLang="zh-CN" b="1" lang="en-US"/>
          </a:p>
          <a:p>
            <a:r>
              <a:rPr altLang="zh-CN" b="1" lang="en-US"/>
              <a:t> मोबाईल नंबर 95 45 43 90 48</a:t>
            </a:r>
            <a:endParaRPr altLang="zh-CN" b="1" lang="en-US"/>
          </a:p>
          <a:p>
            <a:endParaRPr altLang="zh-CN"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2" name=""/>
        <p:cNvGrpSpPr/>
        <p:nvPr/>
      </p:nvGrpSpPr>
      <p:grpSpPr>
        <a:xfrm>
          <a:off x="0" y="0"/>
          <a:ext cx="0" cy="0"/>
          <a:chOff x="0" y="0"/>
          <a:chExt cx="0" cy="0"/>
        </a:xfrm>
      </p:grpSpPr>
      <p:sp>
        <p:nvSpPr>
          <p:cNvPr id="1048593" name=""/>
          <p:cNvSpPr>
            <a:spLocks noGrp="1"/>
          </p:cNvSpPr>
          <p:nvPr>
            <p:ph type="title"/>
          </p:nvPr>
        </p:nvSpPr>
        <p:spPr>
          <a:xfrm>
            <a:off x="1680359" y="365126"/>
            <a:ext cx="7337218" cy="1641453"/>
          </a:xfrm>
          <a:solidFill>
            <a:srgbClr val="808080"/>
          </a:solidFill>
        </p:spPr>
        <p:txBody>
          <a:bodyPr/>
          <a:p>
            <a:r>
              <a:rPr lang="en-US"/>
              <a:t> </a:t>
            </a:r>
            <a:r>
              <a:rPr lang="en-US"/>
              <a:t> </a:t>
            </a:r>
            <a:r>
              <a:rPr lang="en-US"/>
              <a:t> </a:t>
            </a:r>
            <a:r>
              <a:rPr lang="en-US"/>
              <a:t> </a:t>
            </a:r>
            <a:r>
              <a:rPr lang="en-US"/>
              <a:t>फ्रेंच</a:t>
            </a:r>
            <a:r>
              <a:rPr lang="en-US"/>
              <a:t> राज्यक्रांती</a:t>
            </a:r>
            <a:r>
              <a:rPr lang="en-US"/>
              <a:t> </a:t>
            </a:r>
            <a:r>
              <a:rPr lang="en-US"/>
              <a:t>1</a:t>
            </a:r>
            <a:r>
              <a:rPr lang="en-US"/>
              <a:t>7</a:t>
            </a:r>
            <a:r>
              <a:rPr lang="en-US"/>
              <a:t>89 ते</a:t>
            </a:r>
            <a:r>
              <a:rPr lang="en-US"/>
              <a:t> </a:t>
            </a:r>
            <a:r>
              <a:rPr lang="en-US"/>
              <a:t>1</a:t>
            </a:r>
            <a:r>
              <a:rPr lang="en-US"/>
              <a:t>7</a:t>
            </a:r>
            <a:r>
              <a:rPr lang="en-US"/>
              <a:t>99</a:t>
            </a:r>
            <a:endParaRPr lang="en-US"/>
          </a:p>
        </p:txBody>
      </p:sp>
      <p:sp>
        <p:nvSpPr>
          <p:cNvPr id="1048594" name=""/>
          <p:cNvSpPr>
            <a:spLocks noGrp="1"/>
          </p:cNvSpPr>
          <p:nvPr>
            <p:ph idx="1"/>
          </p:nvPr>
        </p:nvSpPr>
        <p:spPr>
          <a:xfrm>
            <a:off x="1661783" y="2006578"/>
            <a:ext cx="7355793" cy="3979020"/>
          </a:xfrm>
          <a:solidFill>
            <a:srgbClr val="C0C0C0"/>
          </a:solidFill>
        </p:spPr>
        <p:txBody>
          <a:bodyPr>
            <a:normAutofit fontScale="85714" lnSpcReduction="20000"/>
          </a:bodyPr>
          <a:p>
            <a:pPr indent="0" marL="0">
              <a:buNone/>
            </a:pPr>
            <a:r>
              <a:rPr lang="en-US">
                <a:solidFill>
                  <a:srgbClr val="000000"/>
                </a:solidFill>
              </a:rPr>
              <a:t> </a:t>
            </a:r>
            <a:r>
              <a:rPr lang="en-US">
                <a:solidFill>
                  <a:srgbClr val="000000"/>
                </a:solidFill>
              </a:rPr>
              <a:t>फ्रेंच</a:t>
            </a:r>
            <a:r>
              <a:rPr lang="en-US">
                <a:solidFill>
                  <a:srgbClr val="000000"/>
                </a:solidFill>
              </a:rPr>
              <a:t> राज्यक्रांती (फ्रेंच: Révolution française) म्हणजे फ्रान्समध्ये इ.स. १७८९ ते इ.स. १७९९ या कालखंडात घडून आलेली सामाजिक व राजकीय उलथाप</a:t>
            </a:r>
            <a:r>
              <a:rPr lang="en-US">
                <a:solidFill>
                  <a:srgbClr val="000000"/>
                </a:solidFill>
              </a:rPr>
              <a:t>ल</a:t>
            </a:r>
            <a:r>
              <a:rPr lang="en-US">
                <a:solidFill>
                  <a:srgbClr val="000000"/>
                </a:solidFill>
              </a:rPr>
              <a:t>त</a:t>
            </a:r>
            <a:r>
              <a:rPr lang="en-US">
                <a:solidFill>
                  <a:srgbClr val="000000"/>
                </a:solidFill>
              </a:rPr>
              <a:t> </a:t>
            </a:r>
            <a:r>
              <a:rPr lang="en-US">
                <a:solidFill>
                  <a:srgbClr val="000000"/>
                </a:solidFill>
              </a:rPr>
              <a:t>ह</a:t>
            </a:r>
            <a:r>
              <a:rPr lang="en-US">
                <a:solidFill>
                  <a:srgbClr val="000000"/>
                </a:solidFill>
              </a:rPr>
              <a:t>ो</a:t>
            </a:r>
            <a:r>
              <a:rPr lang="en-US">
                <a:solidFill>
                  <a:srgbClr val="000000"/>
                </a:solidFill>
              </a:rPr>
              <a:t>य</a:t>
            </a:r>
            <a:r>
              <a:rPr lang="en-US">
                <a:solidFill>
                  <a:srgbClr val="000000"/>
                </a:solidFill>
              </a:rPr>
              <a:t>.</a:t>
            </a:r>
            <a:r>
              <a:rPr lang="en-US">
                <a:solidFill>
                  <a:srgbClr val="000000"/>
                </a:solidFill>
              </a:rPr>
              <a:t> </a:t>
            </a:r>
            <a:r>
              <a:rPr lang="en-US">
                <a:solidFill>
                  <a:srgbClr val="000000"/>
                </a:solidFill>
              </a:rPr>
              <a:t>१</a:t>
            </a:r>
            <a:r>
              <a:rPr lang="en-US">
                <a:solidFill>
                  <a:srgbClr val="000000"/>
                </a:solidFill>
              </a:rPr>
              <a:t>४</a:t>
            </a:r>
            <a:r>
              <a:rPr lang="en-US">
                <a:solidFill>
                  <a:srgbClr val="000000"/>
                </a:solidFill>
              </a:rPr>
              <a:t> </a:t>
            </a:r>
            <a:r>
              <a:rPr lang="en-US">
                <a:solidFill>
                  <a:srgbClr val="000000"/>
                </a:solidFill>
              </a:rPr>
              <a:t>जुलै</a:t>
            </a:r>
            <a:r>
              <a:rPr lang="en-US">
                <a:solidFill>
                  <a:srgbClr val="000000"/>
                </a:solidFill>
              </a:rPr>
              <a:t> </a:t>
            </a:r>
            <a:r>
              <a:rPr lang="en-US">
                <a:solidFill>
                  <a:srgbClr val="000000"/>
                </a:solidFill>
              </a:rPr>
              <a:t>२</a:t>
            </a:r>
            <a:r>
              <a:rPr lang="en-US">
                <a:solidFill>
                  <a:srgbClr val="000000"/>
                </a:solidFill>
              </a:rPr>
              <a:t>०</a:t>
            </a:r>
            <a:r>
              <a:rPr lang="en-US">
                <a:solidFill>
                  <a:srgbClr val="000000"/>
                </a:solidFill>
              </a:rPr>
              <a:t>२</a:t>
            </a:r>
            <a:r>
              <a:rPr lang="en-US">
                <a:solidFill>
                  <a:srgbClr val="000000"/>
                </a:solidFill>
              </a:rPr>
              <a:t>०</a:t>
            </a:r>
            <a:r>
              <a:rPr lang="en-US">
                <a:solidFill>
                  <a:srgbClr val="000000"/>
                </a:solidFill>
              </a:rPr>
              <a:t> </a:t>
            </a:r>
            <a:r>
              <a:rPr lang="en-US">
                <a:solidFill>
                  <a:srgbClr val="000000"/>
                </a:solidFill>
              </a:rPr>
              <a:t>रोज</a:t>
            </a:r>
            <a:r>
              <a:rPr lang="en-US">
                <a:solidFill>
                  <a:srgbClr val="000000"/>
                </a:solidFill>
              </a:rPr>
              <a:t>ी</a:t>
            </a:r>
            <a:r>
              <a:rPr lang="en-US">
                <a:solidFill>
                  <a:srgbClr val="000000"/>
                </a:solidFill>
              </a:rPr>
              <a:t> </a:t>
            </a:r>
            <a:r>
              <a:rPr lang="en-US">
                <a:solidFill>
                  <a:srgbClr val="000000"/>
                </a:solidFill>
              </a:rPr>
              <a:t>फ्रेंच</a:t>
            </a:r>
            <a:r>
              <a:rPr lang="en-US">
                <a:solidFill>
                  <a:srgbClr val="000000"/>
                </a:solidFill>
              </a:rPr>
              <a:t> राज्यक्रांतीला २२५ वर्षे होत आहेत. १४ जुलै १७८९ रोजी या क्रांतीची पहिली ठिणगी पडली. जगाच्या इतिहासाला कलाटणी देणाऱ्या महत्त्वाच्या क्रांत्यांपैकी  पहिली क्रांती म्हणून फ्रेंच राज्यक्रांतीचे स्थान अनन्य आहे. ‘स्वातंत्र्य, समता आणि बंधुभाव’ या मूलभूत मानवी मूल्यांची त्रिसूत्री जगाला देणाऱ्या या क्रांतीने जगभरात राजकीय, सामाजिक आणि आर्थिक विचारांचे आमूलाग्र परिवर्तन घडवून आले. फ्रान्समधील राजेशाहीचा अंत, समाजवादी प्रजासत्ताकाची स्थापना, उदारमतवादी मानवी मूल्यांचा स्वीकार, सामाजिक बदलांचा प्रारंभ अशा अनेक गोष्टी या क्रांतीची निष्पत्ती होत.</a:t>
            </a:r>
            <a:endParaRPr lang="en-US">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3" name=""/>
        <p:cNvGrpSpPr/>
        <p:nvPr/>
      </p:nvGrpSpPr>
      <p:grpSpPr>
        <a:xfrm>
          <a:off x="0" y="0"/>
          <a:ext cx="0" cy="0"/>
          <a:chOff x="0" y="0"/>
          <a:chExt cx="0" cy="0"/>
        </a:xfrm>
      </p:grpSpPr>
      <p:sp>
        <p:nvSpPr>
          <p:cNvPr id="1048595" name=""/>
          <p:cNvSpPr>
            <a:spLocks noGrp="1"/>
          </p:cNvSpPr>
          <p:nvPr>
            <p:ph type="title"/>
          </p:nvPr>
        </p:nvSpPr>
        <p:spPr>
          <a:xfrm>
            <a:off x="1886523" y="365126"/>
            <a:ext cx="6628825" cy="1562010"/>
          </a:xfrm>
          <a:solidFill>
            <a:srgbClr val="808080"/>
          </a:solidFill>
        </p:spPr>
        <p:txBody>
          <a:bodyPr/>
          <a:p>
            <a:r>
              <a:rPr lang="en-US"/>
              <a:t>फ्रेंच</a:t>
            </a:r>
            <a:r>
              <a:rPr lang="en-US"/>
              <a:t> राज्यक्रांतीची</a:t>
            </a:r>
            <a:r>
              <a:rPr lang="en-US"/>
              <a:t> कारणे</a:t>
            </a:r>
            <a:endParaRPr lang="en-US"/>
          </a:p>
        </p:txBody>
      </p:sp>
      <p:sp>
        <p:nvSpPr>
          <p:cNvPr id="1048596" name=""/>
          <p:cNvSpPr>
            <a:spLocks noGrp="1"/>
          </p:cNvSpPr>
          <p:nvPr>
            <p:ph idx="1"/>
          </p:nvPr>
        </p:nvSpPr>
        <p:spPr>
          <a:xfrm>
            <a:off x="1907700" y="1825625"/>
            <a:ext cx="6607649" cy="4216213"/>
          </a:xfrm>
          <a:solidFill>
            <a:srgbClr val="C0C0C0"/>
          </a:solidFill>
        </p:spPr>
        <p:txBody>
          <a:bodyPr>
            <a:normAutofit fontScale="89286" lnSpcReduction="20000"/>
          </a:bodyPr>
          <a:p>
            <a:r>
              <a:rPr lang="en-US"/>
              <a:t>निरुपयोगी</a:t>
            </a:r>
            <a:r>
              <a:rPr lang="en-US"/>
              <a:t> </a:t>
            </a:r>
            <a:r>
              <a:rPr lang="en-US"/>
              <a:t>अनियंत्रित</a:t>
            </a:r>
            <a:r>
              <a:rPr lang="en-US"/>
              <a:t> राजसत्ता</a:t>
            </a:r>
            <a:r>
              <a:rPr lang="en-US"/>
              <a:t>-</a:t>
            </a:r>
            <a:r>
              <a:rPr lang="en-US"/>
              <a:t>:</a:t>
            </a:r>
            <a:r>
              <a:rPr lang="en-US"/>
              <a:t> </a:t>
            </a:r>
            <a:r>
              <a:rPr lang="en-US"/>
              <a:t>१</a:t>
            </a:r>
            <a:r>
              <a:rPr lang="en-US"/>
              <a:t>४</a:t>
            </a:r>
            <a:r>
              <a:rPr lang="en-US"/>
              <a:t>,</a:t>
            </a:r>
            <a:r>
              <a:rPr lang="en-US"/>
              <a:t>१</a:t>
            </a:r>
            <a:r>
              <a:rPr lang="en-US"/>
              <a:t>५</a:t>
            </a:r>
            <a:r>
              <a:rPr lang="en-US"/>
              <a:t> </a:t>
            </a:r>
            <a:r>
              <a:rPr lang="en-US"/>
              <a:t>व</a:t>
            </a:r>
            <a:r>
              <a:rPr lang="en-US"/>
              <a:t> </a:t>
            </a:r>
            <a:r>
              <a:rPr lang="en-US"/>
              <a:t>१</a:t>
            </a:r>
            <a:r>
              <a:rPr lang="en-US"/>
              <a:t>६</a:t>
            </a:r>
            <a:r>
              <a:rPr lang="en-US"/>
              <a:t> </a:t>
            </a:r>
            <a:r>
              <a:rPr lang="en-US"/>
              <a:t> </a:t>
            </a:r>
            <a:r>
              <a:rPr lang="en-US"/>
              <a:t>व</a:t>
            </a:r>
            <a:r>
              <a:rPr lang="en-US"/>
              <a:t>ा</a:t>
            </a:r>
            <a:r>
              <a:rPr lang="en-US"/>
              <a:t> </a:t>
            </a:r>
            <a:r>
              <a:rPr lang="en-US"/>
              <a:t>लुई</a:t>
            </a:r>
            <a:endParaRPr lang="en-US"/>
          </a:p>
          <a:p>
            <a:r>
              <a:rPr lang="en-US"/>
              <a:t> </a:t>
            </a:r>
            <a:r>
              <a:rPr lang="en-US"/>
              <a:t>कालबाह्य</a:t>
            </a:r>
            <a:r>
              <a:rPr lang="en-US"/>
              <a:t> झालेले</a:t>
            </a:r>
            <a:r>
              <a:rPr lang="en-US"/>
              <a:t> कायदे</a:t>
            </a:r>
            <a:endParaRPr lang="en-US"/>
          </a:p>
          <a:p>
            <a:r>
              <a:rPr lang="en-US"/>
              <a:t> </a:t>
            </a:r>
            <a:r>
              <a:rPr lang="en-US"/>
              <a:t>जीर्ण सामाजिक</a:t>
            </a:r>
            <a:r>
              <a:rPr lang="en-US"/>
              <a:t> संस्था</a:t>
            </a:r>
            <a:endParaRPr lang="en-US"/>
          </a:p>
          <a:p>
            <a:r>
              <a:rPr lang="en-US"/>
              <a:t>निरर्थक</a:t>
            </a:r>
            <a:r>
              <a:rPr lang="en-US"/>
              <a:t> धर्माचरण</a:t>
            </a:r>
            <a:r>
              <a:rPr lang="en-US"/>
              <a:t> व</a:t>
            </a:r>
            <a:r>
              <a:rPr lang="en-US"/>
              <a:t> </a:t>
            </a:r>
            <a:r>
              <a:rPr lang="en-US"/>
              <a:t>जिवंत</a:t>
            </a:r>
            <a:r>
              <a:rPr lang="en-US"/>
              <a:t> तत्त्वज्ञान</a:t>
            </a:r>
            <a:r>
              <a:rPr lang="en-US"/>
              <a:t> यात प्रचंड तफावत</a:t>
            </a:r>
            <a:endParaRPr lang="en-US"/>
          </a:p>
          <a:p>
            <a:r>
              <a:rPr lang="en-US"/>
              <a:t>विलासी</a:t>
            </a:r>
            <a:r>
              <a:rPr lang="en-US"/>
              <a:t> राज्यकर्ते</a:t>
            </a:r>
            <a:r>
              <a:rPr lang="en-US"/>
              <a:t> व</a:t>
            </a:r>
            <a:r>
              <a:rPr lang="en-US"/>
              <a:t> सरंजामदार</a:t>
            </a:r>
            <a:endParaRPr lang="en-US"/>
          </a:p>
          <a:p>
            <a:r>
              <a:rPr lang="en-US"/>
              <a:t>भ्रष्ट</a:t>
            </a:r>
            <a:r>
              <a:rPr lang="en-US"/>
              <a:t> धर्मगुरू</a:t>
            </a:r>
            <a:endParaRPr lang="en-US"/>
          </a:p>
          <a:p>
            <a:r>
              <a:rPr lang="en-US"/>
              <a:t>सामाजिक</a:t>
            </a:r>
            <a:r>
              <a:rPr lang="en-US"/>
              <a:t> विषमता</a:t>
            </a:r>
            <a:endParaRPr lang="en-US"/>
          </a:p>
          <a:p>
            <a:r>
              <a:rPr lang="en-US"/>
              <a:t>आर्थिक</a:t>
            </a:r>
            <a:r>
              <a:rPr lang="en-US"/>
              <a:t> दय</a:t>
            </a:r>
            <a:r>
              <a:rPr lang="en-US"/>
              <a:t>निय</a:t>
            </a:r>
            <a:r>
              <a:rPr lang="en-US"/>
              <a:t>त</a:t>
            </a:r>
            <a:r>
              <a:rPr lang="en-US"/>
              <a:t>ा</a:t>
            </a:r>
            <a:r>
              <a:rPr lang="en-US"/>
              <a:t> </a:t>
            </a:r>
            <a:endParaRPr lang="en-US"/>
          </a:p>
          <a:p>
            <a:r>
              <a:rPr lang="en-US"/>
              <a:t>बुद्धिजीवी विचारवंताचे कार्य</a:t>
            </a:r>
            <a:r>
              <a:rPr lang="en-US"/>
              <a:t>:</a:t>
            </a:r>
            <a:r>
              <a:rPr lang="en-US"/>
              <a:t>-</a:t>
            </a:r>
            <a:r>
              <a:rPr lang="en-US"/>
              <a:t> </a:t>
            </a:r>
            <a:r>
              <a:rPr lang="en-US"/>
              <a:t>मोंटे</a:t>
            </a:r>
            <a:r>
              <a:rPr lang="en-US"/>
              <a:t>स</a:t>
            </a:r>
            <a:r>
              <a:rPr lang="en-US"/>
              <a:t>क्यू</a:t>
            </a:r>
            <a:r>
              <a:rPr lang="en-US"/>
              <a:t>,</a:t>
            </a:r>
            <a:r>
              <a:rPr lang="en-US"/>
              <a:t> वॉल्टेअर</a:t>
            </a:r>
            <a:r>
              <a:rPr lang="en-US"/>
              <a:t> </a:t>
            </a:r>
            <a:r>
              <a:rPr lang="en-US"/>
              <a:t>व</a:t>
            </a:r>
            <a:r>
              <a:rPr lang="en-US"/>
              <a:t> </a:t>
            </a:r>
            <a:r>
              <a:rPr lang="en-US"/>
              <a:t>रुसो</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97" name=""/>
          <p:cNvSpPr>
            <a:spLocks noGrp="1"/>
          </p:cNvSpPr>
          <p:nvPr>
            <p:ph type="title"/>
          </p:nvPr>
        </p:nvSpPr>
        <p:spPr>
          <a:xfrm>
            <a:off x="1615786" y="365126"/>
            <a:ext cx="6899564" cy="1483344"/>
          </a:xfrm>
          <a:solidFill>
            <a:srgbClr val="808080"/>
          </a:solidFill>
        </p:spPr>
        <p:txBody>
          <a:bodyPr/>
          <a:p>
            <a:r>
              <a:rPr lang="en-US"/>
              <a:t>फ्रेंच</a:t>
            </a:r>
            <a:r>
              <a:rPr lang="en-US"/>
              <a:t> राज्यक्रांतीचे</a:t>
            </a:r>
            <a:r>
              <a:rPr lang="en-US"/>
              <a:t> सामाजिक</a:t>
            </a:r>
            <a:r>
              <a:rPr lang="en-US"/>
              <a:t> परिणाम</a:t>
            </a:r>
            <a:endParaRPr lang="en-US"/>
          </a:p>
        </p:txBody>
      </p:sp>
      <p:sp>
        <p:nvSpPr>
          <p:cNvPr id="1048598" name=""/>
          <p:cNvSpPr>
            <a:spLocks noGrp="1"/>
          </p:cNvSpPr>
          <p:nvPr>
            <p:ph idx="1"/>
          </p:nvPr>
        </p:nvSpPr>
        <p:spPr>
          <a:xfrm>
            <a:off x="1603871" y="1825625"/>
            <a:ext cx="6911479" cy="3714800"/>
          </a:xfrm>
          <a:solidFill>
            <a:srgbClr val="C0C0C0"/>
          </a:solidFill>
        </p:spPr>
        <p:txBody>
          <a:bodyPr/>
          <a:p>
            <a:r>
              <a:rPr lang="en-US"/>
              <a:t>स्वातंत्र्य</a:t>
            </a:r>
            <a:r>
              <a:rPr lang="en-US"/>
              <a:t>,</a:t>
            </a:r>
            <a:r>
              <a:rPr lang="en-US"/>
              <a:t> </a:t>
            </a:r>
            <a:r>
              <a:rPr lang="en-US"/>
              <a:t>समता</a:t>
            </a:r>
            <a:r>
              <a:rPr lang="en-US"/>
              <a:t>,</a:t>
            </a:r>
            <a:r>
              <a:rPr lang="en-US"/>
              <a:t> </a:t>
            </a:r>
            <a:r>
              <a:rPr lang="en-US"/>
              <a:t>बंधुत्वाचा</a:t>
            </a:r>
            <a:r>
              <a:rPr lang="en-US"/>
              <a:t> विजय</a:t>
            </a:r>
            <a:endParaRPr lang="en-US"/>
          </a:p>
          <a:p>
            <a:r>
              <a:rPr lang="en-US"/>
              <a:t>मानवी</a:t>
            </a:r>
            <a:r>
              <a:rPr lang="en-US"/>
              <a:t> हक्काचा</a:t>
            </a:r>
            <a:r>
              <a:rPr lang="en-US"/>
              <a:t> जाहीरनामा</a:t>
            </a:r>
            <a:endParaRPr lang="en-US"/>
          </a:p>
          <a:p>
            <a:r>
              <a:rPr lang="en-US"/>
              <a:t>नव समाजाची</a:t>
            </a:r>
            <a:r>
              <a:rPr lang="en-US"/>
              <a:t> निर्मिती</a:t>
            </a:r>
            <a:endParaRPr lang="en-US"/>
          </a:p>
          <a:p>
            <a:r>
              <a:rPr lang="en-US"/>
              <a:t>प्रभावी</a:t>
            </a:r>
            <a:r>
              <a:rPr lang="en-US"/>
              <a:t> मध्यमवर्गाचा उदय</a:t>
            </a:r>
            <a:endParaRPr lang="en-US"/>
          </a:p>
          <a:p>
            <a:r>
              <a:rPr lang="en-US"/>
              <a:t>धार्मिक</a:t>
            </a:r>
            <a:r>
              <a:rPr lang="en-US"/>
              <a:t> परिवर्तन</a:t>
            </a:r>
            <a:endParaRPr lang="en-US"/>
          </a:p>
          <a:p>
            <a:r>
              <a:rPr lang="en-US"/>
              <a:t>राजकीय</a:t>
            </a:r>
            <a:r>
              <a:rPr lang="en-US"/>
              <a:t> परिवर्तन</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9" name=""/>
          <p:cNvSpPr>
            <a:spLocks noGrp="1"/>
          </p:cNvSpPr>
          <p:nvPr>
            <p:ph type="ctrTitle"/>
          </p:nvPr>
        </p:nvSpPr>
        <p:spPr>
          <a:xfrm>
            <a:off x="1410310" y="1511595"/>
            <a:ext cx="6312654" cy="3291731"/>
          </a:xfrm>
          <a:solidFill>
            <a:srgbClr val="C0C0C0"/>
          </a:solidFill>
        </p:spPr>
        <p:txBody>
          <a:bodyPr/>
          <a:p>
            <a:r>
              <a:rPr b="1" sz="9000" lang="en-US"/>
              <a:t>धन्यवाद</a:t>
            </a:r>
            <a:br>
              <a:rPr b="1" sz="9000" lang="en-US"/>
            </a:br>
            <a:endParaRPr b="1" sz="9000" lang="en-US"/>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CPH2001</dc:creator>
  <dcterms:created xsi:type="dcterms:W3CDTF">2015-05-11T00:30:45Z</dcterms:created>
  <dcterms:modified xsi:type="dcterms:W3CDTF">2020-07-05T12:22:32Z</dcterms:modified>
</cp:coreProperties>
</file>